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League Spartan" charset="1" panose="00000800000000000000"/>
      <p:regular r:id="rId21"/>
    </p:embeddedFont>
    <p:embeddedFont>
      <p:font typeface="Montserrat Bold" charset="1" panose="00000800000000000000"/>
      <p:regular r:id="rId22"/>
    </p:embeddedFont>
    <p:embeddedFont>
      <p:font typeface="Montserrat Ultra-Bold" charset="1" panose="00000900000000000000"/>
      <p:regular r:id="rId23"/>
    </p:embeddedFont>
    <p:embeddedFont>
      <p:font typeface="Open Sans Bold" charset="1" panose="020B0806030504020204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1OTo7g8U.mp4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jpeg" Type="http://schemas.openxmlformats.org/officeDocument/2006/relationships/image"/><Relationship Id="rId5" Target="../media/VAG1OTo7g8U.mp4" Type="http://schemas.openxmlformats.org/officeDocument/2006/relationships/video"/><Relationship Id="rId6" Target="../media/VAG1OTo7g8U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3421600">
            <a:off x="14577861" y="-2440126"/>
            <a:ext cx="6752210" cy="6629737"/>
            <a:chOff x="0" y="0"/>
            <a:chExt cx="1778360" cy="17461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78360" cy="1746104"/>
            </a:xfrm>
            <a:custGeom>
              <a:avLst/>
              <a:gdLst/>
              <a:ahLst/>
              <a:cxnLst/>
              <a:rect r="r" b="b" t="t" l="l"/>
              <a:pathLst>
                <a:path h="1746104" w="1778360">
                  <a:moveTo>
                    <a:pt x="889180" y="0"/>
                  </a:moveTo>
                  <a:lnTo>
                    <a:pt x="1778360" y="1746104"/>
                  </a:lnTo>
                  <a:lnTo>
                    <a:pt x="0" y="1746104"/>
                  </a:lnTo>
                  <a:lnTo>
                    <a:pt x="889180" y="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277869" y="782116"/>
              <a:ext cx="1222622" cy="8392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6234934">
            <a:off x="15153132" y="27392"/>
            <a:ext cx="4212336" cy="5311234"/>
            <a:chOff x="0" y="0"/>
            <a:chExt cx="1145448" cy="144426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45448" cy="1444268"/>
            </a:xfrm>
            <a:custGeom>
              <a:avLst/>
              <a:gdLst/>
              <a:ahLst/>
              <a:cxnLst/>
              <a:rect r="r" b="b" t="t" l="l"/>
              <a:pathLst>
                <a:path h="1444268" w="1145448">
                  <a:moveTo>
                    <a:pt x="572724" y="0"/>
                  </a:moveTo>
                  <a:lnTo>
                    <a:pt x="1145448" y="1444268"/>
                  </a:lnTo>
                  <a:lnTo>
                    <a:pt x="0" y="1444268"/>
                  </a:lnTo>
                  <a:lnTo>
                    <a:pt x="572724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BD59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78976" y="641978"/>
              <a:ext cx="787495" cy="6991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528598">
            <a:off x="-3101673" y="4632116"/>
            <a:ext cx="5694864" cy="6137473"/>
            <a:chOff x="0" y="0"/>
            <a:chExt cx="812800" cy="87597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75971"/>
            </a:xfrm>
            <a:custGeom>
              <a:avLst/>
              <a:gdLst/>
              <a:ahLst/>
              <a:cxnLst/>
              <a:rect r="r" b="b" t="t" l="l"/>
              <a:pathLst>
                <a:path h="875971" w="812800">
                  <a:moveTo>
                    <a:pt x="406400" y="0"/>
                  </a:moveTo>
                  <a:lnTo>
                    <a:pt x="812800" y="875971"/>
                  </a:lnTo>
                  <a:lnTo>
                    <a:pt x="0" y="875971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378126"/>
              <a:ext cx="558800" cy="435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2052160">
            <a:off x="-2069746" y="7152515"/>
            <a:ext cx="6957961" cy="6268970"/>
            <a:chOff x="0" y="0"/>
            <a:chExt cx="1601157" cy="144260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271F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21873" y="700115"/>
            <a:ext cx="1498520" cy="149852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84982" y="854234"/>
            <a:ext cx="1172302" cy="1172302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050084" y="2595885"/>
            <a:ext cx="842099" cy="3153391"/>
          </a:xfrm>
          <a:custGeom>
            <a:avLst/>
            <a:gdLst/>
            <a:ahLst/>
            <a:cxnLst/>
            <a:rect r="r" b="b" t="t" l="l"/>
            <a:pathLst>
              <a:path h="3153391" w="842099">
                <a:moveTo>
                  <a:pt x="0" y="0"/>
                </a:moveTo>
                <a:lnTo>
                  <a:pt x="842099" y="0"/>
                </a:lnTo>
                <a:lnTo>
                  <a:pt x="842099" y="3153390"/>
                </a:lnTo>
                <a:lnTo>
                  <a:pt x="0" y="31533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3334832" y="3326737"/>
            <a:ext cx="14095465" cy="2184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60"/>
              </a:lnSpc>
            </a:pPr>
            <a:r>
              <a:rPr lang="en-US" sz="8800" spc="-44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Grab &amp; Cat</a:t>
            </a:r>
            <a:r>
              <a:rPr lang="en-US" sz="8800" spc="-44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ch</a:t>
            </a:r>
          </a:p>
          <a:p>
            <a:pPr algn="l">
              <a:lnSpc>
                <a:spcPts val="8360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3906221" y="4769753"/>
            <a:ext cx="10268885" cy="1163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b="true" sz="3600" spc="17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MAQUINA INTERATIVA</a:t>
            </a:r>
          </a:p>
          <a:p>
            <a:pPr algn="l">
              <a:lnSpc>
                <a:spcPts val="4680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471134" y="6858161"/>
            <a:ext cx="5352967" cy="11420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22"/>
              </a:lnSpc>
            </a:pPr>
            <a:r>
              <a:rPr lang="en-US" b="true" sz="2325" spc="116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GABRIEL ALVES.</a:t>
            </a:r>
          </a:p>
          <a:p>
            <a:pPr algn="just">
              <a:lnSpc>
                <a:spcPts val="3022"/>
              </a:lnSpc>
            </a:pPr>
            <a:r>
              <a:rPr lang="en-US" b="true" sz="2325" spc="116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JOÃO PEDRO.</a:t>
            </a:r>
          </a:p>
          <a:p>
            <a:pPr algn="just">
              <a:lnSpc>
                <a:spcPts val="3022"/>
              </a:lnSpc>
            </a:pPr>
            <a:r>
              <a:rPr lang="en-US" b="true" sz="2325" spc="116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JOÃO VITOR.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60145">
            <a:off x="15454240" y="-625508"/>
            <a:ext cx="4563847" cy="11789087"/>
            <a:chOff x="0" y="0"/>
            <a:chExt cx="1202001" cy="3104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2001" cy="3104945"/>
            </a:xfrm>
            <a:custGeom>
              <a:avLst/>
              <a:gdLst/>
              <a:ahLst/>
              <a:cxnLst/>
              <a:rect r="r" b="b" t="t" l="l"/>
              <a:pathLst>
                <a:path h="3104945" w="1202001">
                  <a:moveTo>
                    <a:pt x="0" y="0"/>
                  </a:moveTo>
                  <a:lnTo>
                    <a:pt x="1202001" y="0"/>
                  </a:lnTo>
                  <a:lnTo>
                    <a:pt x="1202001" y="3104945"/>
                  </a:lnTo>
                  <a:lnTo>
                    <a:pt x="0" y="3104945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202001" cy="3133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648530" y="-1338889"/>
            <a:ext cx="1725220" cy="6460397"/>
          </a:xfrm>
          <a:custGeom>
            <a:avLst/>
            <a:gdLst/>
            <a:ahLst/>
            <a:cxnLst/>
            <a:rect r="r" b="b" t="t" l="l"/>
            <a:pathLst>
              <a:path h="6460397" w="1725220">
                <a:moveTo>
                  <a:pt x="0" y="0"/>
                </a:moveTo>
                <a:lnTo>
                  <a:pt x="1725220" y="0"/>
                </a:lnTo>
                <a:lnTo>
                  <a:pt x="1725220" y="6460397"/>
                </a:lnTo>
                <a:lnTo>
                  <a:pt x="0" y="64603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2052160">
            <a:off x="14809019" y="5645731"/>
            <a:ext cx="6957961" cy="6268970"/>
            <a:chOff x="0" y="0"/>
            <a:chExt cx="1601157" cy="144260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2052160">
            <a:off x="351805" y="11206198"/>
            <a:ext cx="6957961" cy="6268970"/>
            <a:chOff x="0" y="0"/>
            <a:chExt cx="1601157" cy="144260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BD59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-2052160">
            <a:off x="-3772208" y="9592595"/>
            <a:ext cx="6957961" cy="6268970"/>
            <a:chOff x="0" y="0"/>
            <a:chExt cx="1601157" cy="144260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BD59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427936" y="3764138"/>
            <a:ext cx="17432129" cy="4641304"/>
          </a:xfrm>
          <a:custGeom>
            <a:avLst/>
            <a:gdLst/>
            <a:ahLst/>
            <a:cxnLst/>
            <a:rect r="r" b="b" t="t" l="l"/>
            <a:pathLst>
              <a:path h="4641304" w="17432129">
                <a:moveTo>
                  <a:pt x="0" y="0"/>
                </a:moveTo>
                <a:lnTo>
                  <a:pt x="17432128" y="0"/>
                </a:lnTo>
                <a:lnTo>
                  <a:pt x="17432128" y="4641304"/>
                </a:lnTo>
                <a:lnTo>
                  <a:pt x="0" y="46413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972319" y="1558122"/>
            <a:ext cx="7807102" cy="81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4"/>
              </a:lnSpc>
            </a:pPr>
            <a:r>
              <a:rPr lang="en-US" sz="6383" spc="-31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Lista de Matériais </a:t>
            </a:r>
          </a:p>
        </p:txBody>
      </p:sp>
    </p:spTree>
  </p:cSld>
  <p:clrMapOvr>
    <a:masterClrMapping/>
  </p:clrMapOvr>
  <p:transition spd="fast">
    <p:cover dir="r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60145">
            <a:off x="15454240" y="-625508"/>
            <a:ext cx="4563847" cy="11789087"/>
            <a:chOff x="0" y="0"/>
            <a:chExt cx="1202001" cy="3104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2001" cy="3104945"/>
            </a:xfrm>
            <a:custGeom>
              <a:avLst/>
              <a:gdLst/>
              <a:ahLst/>
              <a:cxnLst/>
              <a:rect r="r" b="b" t="t" l="l"/>
              <a:pathLst>
                <a:path h="3104945" w="1202001">
                  <a:moveTo>
                    <a:pt x="0" y="0"/>
                  </a:moveTo>
                  <a:lnTo>
                    <a:pt x="1202001" y="0"/>
                  </a:lnTo>
                  <a:lnTo>
                    <a:pt x="1202001" y="3104945"/>
                  </a:lnTo>
                  <a:lnTo>
                    <a:pt x="0" y="3104945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202001" cy="3133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66090" y="7056802"/>
            <a:ext cx="1725220" cy="6460397"/>
          </a:xfrm>
          <a:custGeom>
            <a:avLst/>
            <a:gdLst/>
            <a:ahLst/>
            <a:cxnLst/>
            <a:rect r="r" b="b" t="t" l="l"/>
            <a:pathLst>
              <a:path h="6460397" w="1725220">
                <a:moveTo>
                  <a:pt x="0" y="0"/>
                </a:moveTo>
                <a:lnTo>
                  <a:pt x="1725220" y="0"/>
                </a:lnTo>
                <a:lnTo>
                  <a:pt x="1725220" y="6460396"/>
                </a:lnTo>
                <a:lnTo>
                  <a:pt x="0" y="6460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4723349">
            <a:off x="12214455" y="-4162957"/>
            <a:ext cx="5570993" cy="8970288"/>
            <a:chOff x="0" y="0"/>
            <a:chExt cx="812800" cy="130875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1308752"/>
            </a:xfrm>
            <a:custGeom>
              <a:avLst/>
              <a:gdLst/>
              <a:ahLst/>
              <a:cxnLst/>
              <a:rect r="r" b="b" t="t" l="l"/>
              <a:pathLst>
                <a:path h="1308752" w="812800">
                  <a:moveTo>
                    <a:pt x="406400" y="0"/>
                  </a:moveTo>
                  <a:lnTo>
                    <a:pt x="812800" y="1308752"/>
                  </a:lnTo>
                  <a:lnTo>
                    <a:pt x="0" y="130875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579060"/>
              <a:ext cx="558800" cy="6362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2052160">
            <a:off x="14993922" y="495911"/>
            <a:ext cx="6957961" cy="6268970"/>
            <a:chOff x="0" y="0"/>
            <a:chExt cx="1601157" cy="144260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-5400000">
            <a:off x="2484204" y="-344955"/>
            <a:ext cx="8790461" cy="12473449"/>
          </a:xfrm>
          <a:custGeom>
            <a:avLst/>
            <a:gdLst/>
            <a:ahLst/>
            <a:cxnLst/>
            <a:rect r="r" b="b" t="t" l="l"/>
            <a:pathLst>
              <a:path h="12473449" w="8790461">
                <a:moveTo>
                  <a:pt x="0" y="0"/>
                </a:moveTo>
                <a:lnTo>
                  <a:pt x="8790461" y="0"/>
                </a:lnTo>
                <a:lnTo>
                  <a:pt x="8790461" y="12473449"/>
                </a:lnTo>
                <a:lnTo>
                  <a:pt x="0" y="124734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211" t="0" r="-3211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442013" y="474587"/>
            <a:ext cx="10778427" cy="81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4"/>
              </a:lnSpc>
            </a:pPr>
            <a:r>
              <a:rPr lang="en-US" sz="6383" spc="-31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Croqui (Sprint 1)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3329555">
            <a:off x="12568127" y="3755023"/>
            <a:ext cx="11439745" cy="14755545"/>
            <a:chOff x="0" y="0"/>
            <a:chExt cx="1388330" cy="17907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88330" cy="1790736"/>
            </a:xfrm>
            <a:custGeom>
              <a:avLst/>
              <a:gdLst/>
              <a:ahLst/>
              <a:cxnLst/>
              <a:rect r="r" b="b" t="t" l="l"/>
              <a:pathLst>
                <a:path h="1790736" w="1388330">
                  <a:moveTo>
                    <a:pt x="694165" y="0"/>
                  </a:moveTo>
                  <a:lnTo>
                    <a:pt x="1388330" y="1790736"/>
                  </a:lnTo>
                  <a:lnTo>
                    <a:pt x="0" y="1790736"/>
                  </a:lnTo>
                  <a:lnTo>
                    <a:pt x="694165" y="0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216927" y="802838"/>
              <a:ext cx="954477" cy="8599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8932863">
            <a:off x="-830935" y="-4751440"/>
            <a:ext cx="8291065" cy="17575065"/>
            <a:chOff x="0" y="0"/>
            <a:chExt cx="812800" cy="17229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1722941"/>
            </a:xfrm>
            <a:custGeom>
              <a:avLst/>
              <a:gdLst/>
              <a:ahLst/>
              <a:cxnLst/>
              <a:rect r="r" b="b" t="t" l="l"/>
              <a:pathLst>
                <a:path h="1722941" w="812800">
                  <a:moveTo>
                    <a:pt x="406400" y="0"/>
                  </a:moveTo>
                  <a:lnTo>
                    <a:pt x="812800" y="1722941"/>
                  </a:lnTo>
                  <a:lnTo>
                    <a:pt x="0" y="1722941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771362"/>
              <a:ext cx="558800" cy="8285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96304" y="3113851"/>
            <a:ext cx="6036588" cy="5047595"/>
          </a:xfrm>
          <a:custGeom>
            <a:avLst/>
            <a:gdLst/>
            <a:ahLst/>
            <a:cxnLst/>
            <a:rect r="r" b="b" t="t" l="l"/>
            <a:pathLst>
              <a:path h="5047595" w="6036588">
                <a:moveTo>
                  <a:pt x="0" y="0"/>
                </a:moveTo>
                <a:lnTo>
                  <a:pt x="6036588" y="0"/>
                </a:lnTo>
                <a:lnTo>
                  <a:pt x="6036588" y="5047595"/>
                </a:lnTo>
                <a:lnTo>
                  <a:pt x="0" y="50475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307139" y="4981299"/>
            <a:ext cx="5673723" cy="5079171"/>
          </a:xfrm>
          <a:custGeom>
            <a:avLst/>
            <a:gdLst/>
            <a:ahLst/>
            <a:cxnLst/>
            <a:rect r="r" b="b" t="t" l="l"/>
            <a:pathLst>
              <a:path h="5079171" w="5673723">
                <a:moveTo>
                  <a:pt x="0" y="0"/>
                </a:moveTo>
                <a:lnTo>
                  <a:pt x="5673722" y="0"/>
                </a:lnTo>
                <a:lnTo>
                  <a:pt x="5673722" y="5079171"/>
                </a:lnTo>
                <a:lnTo>
                  <a:pt x="0" y="50791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980861" y="3308152"/>
            <a:ext cx="6040439" cy="4658993"/>
          </a:xfrm>
          <a:custGeom>
            <a:avLst/>
            <a:gdLst/>
            <a:ahLst/>
            <a:cxnLst/>
            <a:rect r="r" b="b" t="t" l="l"/>
            <a:pathLst>
              <a:path h="4658993" w="6040439">
                <a:moveTo>
                  <a:pt x="0" y="0"/>
                </a:moveTo>
                <a:lnTo>
                  <a:pt x="6040439" y="0"/>
                </a:lnTo>
                <a:lnTo>
                  <a:pt x="6040439" y="4658993"/>
                </a:lnTo>
                <a:lnTo>
                  <a:pt x="0" y="46589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33037" y="1181100"/>
            <a:ext cx="12556720" cy="81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4"/>
              </a:lnSpc>
            </a:pPr>
            <a:r>
              <a:rPr lang="en-US" sz="6383" spc="-31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Desenho Técnico (Catia)</a:t>
            </a:r>
          </a:p>
        </p:txBody>
      </p:sp>
    </p:spTree>
  </p:cSld>
  <p:clrMapOvr>
    <a:masterClrMapping/>
  </p:clrMapOvr>
  <p:transition spd="fast">
    <p:circle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648530" y="-1338889"/>
            <a:ext cx="1725220" cy="6460397"/>
          </a:xfrm>
          <a:custGeom>
            <a:avLst/>
            <a:gdLst/>
            <a:ahLst/>
            <a:cxnLst/>
            <a:rect r="r" b="b" t="t" l="l"/>
            <a:pathLst>
              <a:path h="6460397" w="1725220">
                <a:moveTo>
                  <a:pt x="0" y="0"/>
                </a:moveTo>
                <a:lnTo>
                  <a:pt x="1725220" y="0"/>
                </a:lnTo>
                <a:lnTo>
                  <a:pt x="1725220" y="6460397"/>
                </a:lnTo>
                <a:lnTo>
                  <a:pt x="0" y="64603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560145">
            <a:off x="15454240" y="-625508"/>
            <a:ext cx="4563847" cy="11789087"/>
            <a:chOff x="0" y="0"/>
            <a:chExt cx="1202001" cy="31049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02001" cy="3104945"/>
            </a:xfrm>
            <a:custGeom>
              <a:avLst/>
              <a:gdLst/>
              <a:ahLst/>
              <a:cxnLst/>
              <a:rect r="r" b="b" t="t" l="l"/>
              <a:pathLst>
                <a:path h="3104945" w="1202001">
                  <a:moveTo>
                    <a:pt x="0" y="0"/>
                  </a:moveTo>
                  <a:lnTo>
                    <a:pt x="1202001" y="0"/>
                  </a:lnTo>
                  <a:lnTo>
                    <a:pt x="1202001" y="3104945"/>
                  </a:lnTo>
                  <a:lnTo>
                    <a:pt x="0" y="3104945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202001" cy="3133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2052160">
            <a:off x="14809019" y="5645731"/>
            <a:ext cx="6957961" cy="6268970"/>
            <a:chOff x="0" y="0"/>
            <a:chExt cx="1601157" cy="144260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2052160">
            <a:off x="351805" y="11206198"/>
            <a:ext cx="6957961" cy="6268970"/>
            <a:chOff x="0" y="0"/>
            <a:chExt cx="1601157" cy="144260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BD59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-2052160">
            <a:off x="-3772208" y="9592595"/>
            <a:ext cx="6957961" cy="6268970"/>
            <a:chOff x="0" y="0"/>
            <a:chExt cx="1601157" cy="144260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BD59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-135060" y="3236485"/>
            <a:ext cx="15569771" cy="6556197"/>
          </a:xfrm>
          <a:custGeom>
            <a:avLst/>
            <a:gdLst/>
            <a:ahLst/>
            <a:cxnLst/>
            <a:rect r="r" b="b" t="t" l="l"/>
            <a:pathLst>
              <a:path h="6556197" w="15569771">
                <a:moveTo>
                  <a:pt x="0" y="0"/>
                </a:moveTo>
                <a:lnTo>
                  <a:pt x="15569771" y="0"/>
                </a:lnTo>
                <a:lnTo>
                  <a:pt x="15569771" y="6556197"/>
                </a:lnTo>
                <a:lnTo>
                  <a:pt x="0" y="65561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466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4741339" y="1558122"/>
            <a:ext cx="7807102" cy="81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4"/>
              </a:lnSpc>
            </a:pPr>
            <a:r>
              <a:rPr lang="en-US" sz="6383" spc="-31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Cronograma</a:t>
            </a:r>
          </a:p>
        </p:txBody>
      </p:sp>
    </p:spTree>
  </p:cSld>
  <p:clrMapOvr>
    <a:masterClrMapping/>
  </p:clrMapOvr>
  <p:transition spd="fast">
    <p:cover dir="ru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60145">
            <a:off x="15454240" y="-625508"/>
            <a:ext cx="4563847" cy="11789087"/>
            <a:chOff x="0" y="0"/>
            <a:chExt cx="1202001" cy="3104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2001" cy="3104945"/>
            </a:xfrm>
            <a:custGeom>
              <a:avLst/>
              <a:gdLst/>
              <a:ahLst/>
              <a:cxnLst/>
              <a:rect r="r" b="b" t="t" l="l"/>
              <a:pathLst>
                <a:path h="3104945" w="1202001">
                  <a:moveTo>
                    <a:pt x="0" y="0"/>
                  </a:moveTo>
                  <a:lnTo>
                    <a:pt x="1202001" y="0"/>
                  </a:lnTo>
                  <a:lnTo>
                    <a:pt x="1202001" y="3104945"/>
                  </a:lnTo>
                  <a:lnTo>
                    <a:pt x="0" y="3104945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202001" cy="3133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791182" y="5258496"/>
            <a:ext cx="12705636" cy="1332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69"/>
              </a:lnSpc>
            </a:pPr>
            <a:r>
              <a:rPr lang="en-US" sz="10389" spc="-51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Conclusão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5400000">
            <a:off x="648530" y="-1338889"/>
            <a:ext cx="1725220" cy="6460397"/>
          </a:xfrm>
          <a:custGeom>
            <a:avLst/>
            <a:gdLst/>
            <a:ahLst/>
            <a:cxnLst/>
            <a:rect r="r" b="b" t="t" l="l"/>
            <a:pathLst>
              <a:path h="6460397" w="1725220">
                <a:moveTo>
                  <a:pt x="0" y="0"/>
                </a:moveTo>
                <a:lnTo>
                  <a:pt x="1725220" y="0"/>
                </a:lnTo>
                <a:lnTo>
                  <a:pt x="1725220" y="6460397"/>
                </a:lnTo>
                <a:lnTo>
                  <a:pt x="0" y="64603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-5299682">
            <a:off x="13789782" y="2903149"/>
            <a:ext cx="5694864" cy="6137473"/>
            <a:chOff x="0" y="0"/>
            <a:chExt cx="812800" cy="87597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75971"/>
            </a:xfrm>
            <a:custGeom>
              <a:avLst/>
              <a:gdLst/>
              <a:ahLst/>
              <a:cxnLst/>
              <a:rect r="r" b="b" t="t" l="l"/>
              <a:pathLst>
                <a:path h="875971" w="812800">
                  <a:moveTo>
                    <a:pt x="406400" y="0"/>
                  </a:moveTo>
                  <a:lnTo>
                    <a:pt x="812800" y="875971"/>
                  </a:lnTo>
                  <a:lnTo>
                    <a:pt x="0" y="875971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27000" y="378126"/>
              <a:ext cx="558800" cy="435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2052160">
            <a:off x="14809019" y="5645731"/>
            <a:ext cx="6957961" cy="6268970"/>
            <a:chOff x="0" y="0"/>
            <a:chExt cx="1601157" cy="144260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2052160">
            <a:off x="351805" y="11206198"/>
            <a:ext cx="6957961" cy="6268970"/>
            <a:chOff x="0" y="0"/>
            <a:chExt cx="1601157" cy="144260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BD59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-2052160">
            <a:off x="-3772208" y="9592595"/>
            <a:ext cx="6957961" cy="6268970"/>
            <a:chOff x="0" y="0"/>
            <a:chExt cx="1601157" cy="144260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BD59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</p:spTree>
  </p:cSld>
  <p:clrMapOvr>
    <a:masterClrMapping/>
  </p:clrMapOvr>
  <p:transition spd="slow">
    <p:push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886361">
            <a:off x="-1531959" y="-1746797"/>
            <a:ext cx="12219009" cy="13212745"/>
            <a:chOff x="0" y="0"/>
            <a:chExt cx="3218175" cy="34799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8175" cy="3479900"/>
            </a:xfrm>
            <a:custGeom>
              <a:avLst/>
              <a:gdLst/>
              <a:ahLst/>
              <a:cxnLst/>
              <a:rect r="r" b="b" t="t" l="l"/>
              <a:pathLst>
                <a:path h="3479900" w="3218175">
                  <a:moveTo>
                    <a:pt x="0" y="0"/>
                  </a:moveTo>
                  <a:lnTo>
                    <a:pt x="3218175" y="0"/>
                  </a:lnTo>
                  <a:lnTo>
                    <a:pt x="3218175" y="3479900"/>
                  </a:lnTo>
                  <a:lnTo>
                    <a:pt x="0" y="347990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3218175" cy="3508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8100000">
            <a:off x="369865" y="-6660904"/>
            <a:ext cx="6168049" cy="22619904"/>
            <a:chOff x="0" y="0"/>
            <a:chExt cx="1601157" cy="587187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01157" cy="5871877"/>
            </a:xfrm>
            <a:custGeom>
              <a:avLst/>
              <a:gdLst/>
              <a:ahLst/>
              <a:cxnLst/>
              <a:rect r="r" b="b" t="t" l="l"/>
              <a:pathLst>
                <a:path h="5871877" w="1601157">
                  <a:moveTo>
                    <a:pt x="800579" y="0"/>
                  </a:moveTo>
                  <a:lnTo>
                    <a:pt x="1601157" y="5871877"/>
                  </a:lnTo>
                  <a:lnTo>
                    <a:pt x="0" y="587187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250181" y="2697654"/>
              <a:ext cx="1100796" cy="27548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066223" y="-235512"/>
            <a:ext cx="1193077" cy="4467691"/>
          </a:xfrm>
          <a:custGeom>
            <a:avLst/>
            <a:gdLst/>
            <a:ahLst/>
            <a:cxnLst/>
            <a:rect r="r" b="b" t="t" l="l"/>
            <a:pathLst>
              <a:path h="4467691" w="1193077">
                <a:moveTo>
                  <a:pt x="0" y="0"/>
                </a:moveTo>
                <a:lnTo>
                  <a:pt x="1193077" y="0"/>
                </a:lnTo>
                <a:lnTo>
                  <a:pt x="1193077" y="4467691"/>
                </a:lnTo>
                <a:lnTo>
                  <a:pt x="0" y="44676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992682" y="1992182"/>
            <a:ext cx="6302636" cy="6302636"/>
          </a:xfrm>
          <a:custGeom>
            <a:avLst/>
            <a:gdLst/>
            <a:ahLst/>
            <a:cxnLst/>
            <a:rect r="r" b="b" t="t" l="l"/>
            <a:pathLst>
              <a:path h="6302636" w="6302636">
                <a:moveTo>
                  <a:pt x="0" y="0"/>
                </a:moveTo>
                <a:lnTo>
                  <a:pt x="6302636" y="0"/>
                </a:lnTo>
                <a:lnTo>
                  <a:pt x="6302636" y="6302636"/>
                </a:lnTo>
                <a:lnTo>
                  <a:pt x="0" y="63026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  <a:ln w="95250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0" id="10"/>
          <p:cNvSpPr txBox="true"/>
          <p:nvPr/>
        </p:nvSpPr>
        <p:spPr>
          <a:xfrm rot="0">
            <a:off x="7088535" y="8123368"/>
            <a:ext cx="411093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GitHub</a:t>
            </a:r>
          </a:p>
        </p:txBody>
      </p:sp>
    </p:spTree>
  </p:cSld>
  <p:clrMapOvr>
    <a:masterClrMapping/>
  </p:clrMapOvr>
  <p:transition spd="slow">
    <p:cover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60145">
            <a:off x="-1820548" y="-712157"/>
            <a:ext cx="7802929" cy="11968418"/>
            <a:chOff x="0" y="0"/>
            <a:chExt cx="2055092" cy="31521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55092" cy="3152176"/>
            </a:xfrm>
            <a:custGeom>
              <a:avLst/>
              <a:gdLst/>
              <a:ahLst/>
              <a:cxnLst/>
              <a:rect r="r" b="b" t="t" l="l"/>
              <a:pathLst>
                <a:path h="3152176" w="2055092">
                  <a:moveTo>
                    <a:pt x="0" y="0"/>
                  </a:moveTo>
                  <a:lnTo>
                    <a:pt x="2055092" y="0"/>
                  </a:lnTo>
                  <a:lnTo>
                    <a:pt x="2055092" y="3152176"/>
                  </a:lnTo>
                  <a:lnTo>
                    <a:pt x="0" y="3152176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055092" cy="31807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2113347" y="-648338"/>
            <a:ext cx="1725220" cy="6460397"/>
          </a:xfrm>
          <a:custGeom>
            <a:avLst/>
            <a:gdLst/>
            <a:ahLst/>
            <a:cxnLst/>
            <a:rect r="r" b="b" t="t" l="l"/>
            <a:pathLst>
              <a:path h="6460397" w="1725220">
                <a:moveTo>
                  <a:pt x="0" y="0"/>
                </a:moveTo>
                <a:lnTo>
                  <a:pt x="1725220" y="0"/>
                </a:lnTo>
                <a:lnTo>
                  <a:pt x="1725220" y="6460397"/>
                </a:lnTo>
                <a:lnTo>
                  <a:pt x="0" y="64603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528598">
            <a:off x="-2749547" y="3983357"/>
            <a:ext cx="7565251" cy="6857183"/>
            <a:chOff x="0" y="0"/>
            <a:chExt cx="1079751" cy="97869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79751" cy="978692"/>
            </a:xfrm>
            <a:custGeom>
              <a:avLst/>
              <a:gdLst/>
              <a:ahLst/>
              <a:cxnLst/>
              <a:rect r="r" b="b" t="t" l="l"/>
              <a:pathLst>
                <a:path h="978692" w="1079751">
                  <a:moveTo>
                    <a:pt x="539876" y="0"/>
                  </a:moveTo>
                  <a:lnTo>
                    <a:pt x="1079751" y="978692"/>
                  </a:lnTo>
                  <a:lnTo>
                    <a:pt x="0" y="978692"/>
                  </a:lnTo>
                  <a:lnTo>
                    <a:pt x="539876" y="0"/>
                  </a:lnTo>
                  <a:close/>
                </a:path>
              </a:pathLst>
            </a:custGeom>
            <a:solidFill>
              <a:srgbClr val="FF914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68711" y="425818"/>
              <a:ext cx="742329" cy="4829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2052160">
            <a:off x="-2054132" y="7203265"/>
            <a:ext cx="6777398" cy="6268970"/>
            <a:chOff x="0" y="0"/>
            <a:chExt cx="1559606" cy="144260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59606" cy="1442607"/>
            </a:xfrm>
            <a:custGeom>
              <a:avLst/>
              <a:gdLst/>
              <a:ahLst/>
              <a:cxnLst/>
              <a:rect r="r" b="b" t="t" l="l"/>
              <a:pathLst>
                <a:path h="1442607" w="1559606">
                  <a:moveTo>
                    <a:pt x="779803" y="0"/>
                  </a:moveTo>
                  <a:lnTo>
                    <a:pt x="1559606" y="1442607"/>
                  </a:lnTo>
                  <a:lnTo>
                    <a:pt x="0" y="1442607"/>
                  </a:lnTo>
                  <a:lnTo>
                    <a:pt x="779803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243689" y="641207"/>
              <a:ext cx="1072229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6901461" y="3715933"/>
            <a:ext cx="7128272" cy="5561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39"/>
              </a:lnSpc>
            </a:pPr>
            <a:r>
              <a:rPr lang="en-US" sz="3799" spc="189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Mapa Mental;</a:t>
            </a:r>
          </a:p>
          <a:p>
            <a:pPr algn="l">
              <a:lnSpc>
                <a:spcPts val="4939"/>
              </a:lnSpc>
            </a:pPr>
            <a:r>
              <a:rPr lang="en-US" sz="3799" spc="189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Esquema de Montagem; </a:t>
            </a:r>
          </a:p>
          <a:p>
            <a:pPr algn="l">
              <a:lnSpc>
                <a:spcPts val="4939"/>
              </a:lnSpc>
            </a:pPr>
            <a:r>
              <a:rPr lang="en-US" sz="3799" spc="189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Simulação; </a:t>
            </a:r>
          </a:p>
          <a:p>
            <a:pPr algn="l">
              <a:lnSpc>
                <a:spcPts val="4939"/>
              </a:lnSpc>
            </a:pPr>
            <a:r>
              <a:rPr lang="en-US" sz="3799" spc="189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Programação; </a:t>
            </a:r>
          </a:p>
          <a:p>
            <a:pPr algn="l">
              <a:lnSpc>
                <a:spcPts val="4939"/>
              </a:lnSpc>
            </a:pPr>
            <a:r>
              <a:rPr lang="en-US" sz="3799" spc="189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Lista de Matérias; </a:t>
            </a:r>
          </a:p>
          <a:p>
            <a:pPr algn="l">
              <a:lnSpc>
                <a:spcPts val="4939"/>
              </a:lnSpc>
            </a:pPr>
            <a:r>
              <a:rPr lang="en-US" sz="3799" spc="189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Croqui (Sprint 1); </a:t>
            </a:r>
          </a:p>
          <a:p>
            <a:pPr algn="l">
              <a:lnSpc>
                <a:spcPts val="4939"/>
              </a:lnSpc>
            </a:pPr>
            <a:r>
              <a:rPr lang="en-US" sz="3799" spc="189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Desenho Técnico (Catia); </a:t>
            </a:r>
          </a:p>
          <a:p>
            <a:pPr algn="l">
              <a:lnSpc>
                <a:spcPts val="4939"/>
              </a:lnSpc>
            </a:pPr>
            <a:r>
              <a:rPr lang="en-US" sz="3799" spc="189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Cronograma; </a:t>
            </a:r>
          </a:p>
          <a:p>
            <a:pPr algn="l">
              <a:lnSpc>
                <a:spcPts val="4939"/>
              </a:lnSpc>
            </a:pPr>
            <a:r>
              <a:rPr lang="en-US" sz="3799" spc="189" b="true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Conclusão.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144000" y="2248673"/>
            <a:ext cx="7807102" cy="81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4"/>
              </a:lnSpc>
            </a:pPr>
            <a:r>
              <a:rPr lang="en-US" sz="6383" spc="-31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Sumário</a:t>
            </a:r>
          </a:p>
        </p:txBody>
      </p:sp>
    </p:spTree>
  </p:cSld>
  <p:clrMapOvr>
    <a:masterClrMapping/>
  </p:clrMapOvr>
  <p:transition spd="slow">
    <p:cover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60145">
            <a:off x="15454240" y="-625508"/>
            <a:ext cx="4563847" cy="11789087"/>
            <a:chOff x="0" y="0"/>
            <a:chExt cx="1202001" cy="3104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2001" cy="3104945"/>
            </a:xfrm>
            <a:custGeom>
              <a:avLst/>
              <a:gdLst/>
              <a:ahLst/>
              <a:cxnLst/>
              <a:rect r="r" b="b" t="t" l="l"/>
              <a:pathLst>
                <a:path h="3104945" w="1202001">
                  <a:moveTo>
                    <a:pt x="0" y="0"/>
                  </a:moveTo>
                  <a:lnTo>
                    <a:pt x="1202001" y="0"/>
                  </a:lnTo>
                  <a:lnTo>
                    <a:pt x="1202001" y="3104945"/>
                  </a:lnTo>
                  <a:lnTo>
                    <a:pt x="0" y="3104945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202001" cy="3133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66090" y="7056802"/>
            <a:ext cx="1725220" cy="6460397"/>
          </a:xfrm>
          <a:custGeom>
            <a:avLst/>
            <a:gdLst/>
            <a:ahLst/>
            <a:cxnLst/>
            <a:rect r="r" b="b" t="t" l="l"/>
            <a:pathLst>
              <a:path h="6460397" w="1725220">
                <a:moveTo>
                  <a:pt x="0" y="0"/>
                </a:moveTo>
                <a:lnTo>
                  <a:pt x="1725220" y="0"/>
                </a:lnTo>
                <a:lnTo>
                  <a:pt x="1725220" y="6460396"/>
                </a:lnTo>
                <a:lnTo>
                  <a:pt x="0" y="6460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2052160">
            <a:off x="14993922" y="495911"/>
            <a:ext cx="6957961" cy="6268970"/>
            <a:chOff x="0" y="0"/>
            <a:chExt cx="1601157" cy="144260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4723349">
            <a:off x="12214455" y="-4162957"/>
            <a:ext cx="5570993" cy="8970288"/>
            <a:chOff x="0" y="0"/>
            <a:chExt cx="812800" cy="130875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1308752"/>
            </a:xfrm>
            <a:custGeom>
              <a:avLst/>
              <a:gdLst/>
              <a:ahLst/>
              <a:cxnLst/>
              <a:rect r="r" b="b" t="t" l="l"/>
              <a:pathLst>
                <a:path h="1308752" w="812800">
                  <a:moveTo>
                    <a:pt x="406400" y="0"/>
                  </a:moveTo>
                  <a:lnTo>
                    <a:pt x="812800" y="1308752"/>
                  </a:lnTo>
                  <a:lnTo>
                    <a:pt x="0" y="130875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27000" y="579060"/>
              <a:ext cx="558800" cy="6362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28700" y="1698550"/>
            <a:ext cx="13499554" cy="7559750"/>
          </a:xfrm>
          <a:custGeom>
            <a:avLst/>
            <a:gdLst/>
            <a:ahLst/>
            <a:cxnLst/>
            <a:rect r="r" b="b" t="t" l="l"/>
            <a:pathLst>
              <a:path h="7559750" w="13499554">
                <a:moveTo>
                  <a:pt x="0" y="0"/>
                </a:moveTo>
                <a:lnTo>
                  <a:pt x="13499554" y="0"/>
                </a:lnTo>
                <a:lnTo>
                  <a:pt x="13499554" y="7559750"/>
                </a:lnTo>
                <a:lnTo>
                  <a:pt x="0" y="75597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cover dir="u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847432" y="3837807"/>
            <a:ext cx="7075430" cy="7625338"/>
            <a:chOff x="0" y="0"/>
            <a:chExt cx="812800" cy="87597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75971"/>
            </a:xfrm>
            <a:custGeom>
              <a:avLst/>
              <a:gdLst/>
              <a:ahLst/>
              <a:cxnLst/>
              <a:rect r="r" b="b" t="t" l="l"/>
              <a:pathLst>
                <a:path h="875971" w="812800">
                  <a:moveTo>
                    <a:pt x="406400" y="0"/>
                  </a:moveTo>
                  <a:lnTo>
                    <a:pt x="812800" y="875971"/>
                  </a:lnTo>
                  <a:lnTo>
                    <a:pt x="0" y="875971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378126"/>
              <a:ext cx="558800" cy="4352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560145">
            <a:off x="-833806" y="-751044"/>
            <a:ext cx="1667612" cy="11789087"/>
            <a:chOff x="0" y="0"/>
            <a:chExt cx="439206" cy="31049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39206" cy="3104945"/>
            </a:xfrm>
            <a:custGeom>
              <a:avLst/>
              <a:gdLst/>
              <a:ahLst/>
              <a:cxnLst/>
              <a:rect r="r" b="b" t="t" l="l"/>
              <a:pathLst>
                <a:path h="3104945" w="439206">
                  <a:moveTo>
                    <a:pt x="0" y="0"/>
                  </a:moveTo>
                  <a:lnTo>
                    <a:pt x="439206" y="0"/>
                  </a:lnTo>
                  <a:lnTo>
                    <a:pt x="439206" y="3104945"/>
                  </a:lnTo>
                  <a:lnTo>
                    <a:pt x="0" y="3104945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39206" cy="3133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2052160">
            <a:off x="-3478981" y="2442216"/>
            <a:ext cx="6957961" cy="6268970"/>
            <a:chOff x="0" y="0"/>
            <a:chExt cx="1601157" cy="144260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BD59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3531141" y="2410526"/>
            <a:ext cx="14756859" cy="7876474"/>
          </a:xfrm>
          <a:custGeom>
            <a:avLst/>
            <a:gdLst/>
            <a:ahLst/>
            <a:cxnLst/>
            <a:rect r="r" b="b" t="t" l="l"/>
            <a:pathLst>
              <a:path h="7876474" w="14756859">
                <a:moveTo>
                  <a:pt x="0" y="0"/>
                </a:moveTo>
                <a:lnTo>
                  <a:pt x="14756859" y="0"/>
                </a:lnTo>
                <a:lnTo>
                  <a:pt x="14756859" y="7876474"/>
                </a:lnTo>
                <a:lnTo>
                  <a:pt x="0" y="78764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531141" y="-2622590"/>
            <a:ext cx="1725220" cy="6460397"/>
          </a:xfrm>
          <a:custGeom>
            <a:avLst/>
            <a:gdLst/>
            <a:ahLst/>
            <a:cxnLst/>
            <a:rect r="r" b="b" t="t" l="l"/>
            <a:pathLst>
              <a:path h="6460397" w="1725220">
                <a:moveTo>
                  <a:pt x="0" y="0"/>
                </a:moveTo>
                <a:lnTo>
                  <a:pt x="1725219" y="0"/>
                </a:lnTo>
                <a:lnTo>
                  <a:pt x="1725219" y="6460397"/>
                </a:lnTo>
                <a:lnTo>
                  <a:pt x="0" y="64603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501879" y="1181100"/>
            <a:ext cx="9228899" cy="81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064"/>
              </a:lnSpc>
            </a:pPr>
            <a:r>
              <a:rPr lang="en-US" sz="6383" spc="-31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Esquema de Montagem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271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00237">
            <a:off x="11708377" y="-4221321"/>
            <a:ext cx="5048347" cy="17591051"/>
            <a:chOff x="0" y="0"/>
            <a:chExt cx="812800" cy="28322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2832216"/>
            </a:xfrm>
            <a:custGeom>
              <a:avLst/>
              <a:gdLst/>
              <a:ahLst/>
              <a:cxnLst/>
              <a:rect r="r" b="b" t="t" l="l"/>
              <a:pathLst>
                <a:path h="2832216" w="812800">
                  <a:moveTo>
                    <a:pt x="406400" y="0"/>
                  </a:moveTo>
                  <a:lnTo>
                    <a:pt x="812800" y="2832216"/>
                  </a:lnTo>
                  <a:lnTo>
                    <a:pt x="0" y="283221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1286382"/>
              <a:ext cx="558800" cy="13435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3259916">
            <a:off x="12478129" y="5780041"/>
            <a:ext cx="4019606" cy="10270789"/>
            <a:chOff x="0" y="0"/>
            <a:chExt cx="1601157" cy="409123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01157" cy="4091234"/>
            </a:xfrm>
            <a:custGeom>
              <a:avLst/>
              <a:gdLst/>
              <a:ahLst/>
              <a:cxnLst/>
              <a:rect r="r" b="b" t="t" l="l"/>
              <a:pathLst>
                <a:path h="4091234" w="1601157">
                  <a:moveTo>
                    <a:pt x="800579" y="0"/>
                  </a:moveTo>
                  <a:lnTo>
                    <a:pt x="1601157" y="4091234"/>
                  </a:lnTo>
                  <a:lnTo>
                    <a:pt x="0" y="4091234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250181" y="1870926"/>
              <a:ext cx="1100796" cy="1928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-7306" y="16700"/>
            <a:ext cx="1259938" cy="1833243"/>
          </a:xfrm>
          <a:custGeom>
            <a:avLst/>
            <a:gdLst/>
            <a:ahLst/>
            <a:cxnLst/>
            <a:rect r="r" b="b" t="t" l="l"/>
            <a:pathLst>
              <a:path h="1833243" w="1259938">
                <a:moveTo>
                  <a:pt x="0" y="0"/>
                </a:moveTo>
                <a:lnTo>
                  <a:pt x="1259938" y="0"/>
                </a:lnTo>
                <a:lnTo>
                  <a:pt x="1259938" y="1833243"/>
                </a:lnTo>
                <a:lnTo>
                  <a:pt x="0" y="18332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11468" r="0" b="1610"/>
          <a:stretch>
            <a:fillRect/>
          </a:stretch>
        </p:blipFill>
        <p:spPr>
          <a:xfrm flipH="false" flipV="false" rot="0">
            <a:off x="-7306" y="1341904"/>
            <a:ext cx="18295306" cy="8945096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7194183" y="529624"/>
            <a:ext cx="15396980" cy="81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4"/>
              </a:lnSpc>
            </a:pPr>
            <a:r>
              <a:rPr lang="en-US" sz="6383" spc="-31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Simulação</a:t>
            </a:r>
          </a:p>
        </p:txBody>
      </p:sp>
    </p:spTree>
  </p:cSld>
  <p:clrMapOvr>
    <a:masterClrMapping/>
  </p:clrMapOvr>
  <p:transition spd="fast">
    <p:circle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60145">
            <a:off x="15454240" y="-625508"/>
            <a:ext cx="4563847" cy="11789087"/>
            <a:chOff x="0" y="0"/>
            <a:chExt cx="1202001" cy="3104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2001" cy="3104945"/>
            </a:xfrm>
            <a:custGeom>
              <a:avLst/>
              <a:gdLst/>
              <a:ahLst/>
              <a:cxnLst/>
              <a:rect r="r" b="b" t="t" l="l"/>
              <a:pathLst>
                <a:path h="3104945" w="1202001">
                  <a:moveTo>
                    <a:pt x="0" y="0"/>
                  </a:moveTo>
                  <a:lnTo>
                    <a:pt x="1202001" y="0"/>
                  </a:lnTo>
                  <a:lnTo>
                    <a:pt x="1202001" y="3104945"/>
                  </a:lnTo>
                  <a:lnTo>
                    <a:pt x="0" y="3104945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202001" cy="3133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66090" y="7056802"/>
            <a:ext cx="1725220" cy="6460397"/>
          </a:xfrm>
          <a:custGeom>
            <a:avLst/>
            <a:gdLst/>
            <a:ahLst/>
            <a:cxnLst/>
            <a:rect r="r" b="b" t="t" l="l"/>
            <a:pathLst>
              <a:path h="6460397" w="1725220">
                <a:moveTo>
                  <a:pt x="0" y="0"/>
                </a:moveTo>
                <a:lnTo>
                  <a:pt x="1725220" y="0"/>
                </a:lnTo>
                <a:lnTo>
                  <a:pt x="1725220" y="6460396"/>
                </a:lnTo>
                <a:lnTo>
                  <a:pt x="0" y="6460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4723349">
            <a:off x="12214455" y="-4162957"/>
            <a:ext cx="5570993" cy="8970288"/>
            <a:chOff x="0" y="0"/>
            <a:chExt cx="812800" cy="130875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1308752"/>
            </a:xfrm>
            <a:custGeom>
              <a:avLst/>
              <a:gdLst/>
              <a:ahLst/>
              <a:cxnLst/>
              <a:rect r="r" b="b" t="t" l="l"/>
              <a:pathLst>
                <a:path h="1308752" w="812800">
                  <a:moveTo>
                    <a:pt x="406400" y="0"/>
                  </a:moveTo>
                  <a:lnTo>
                    <a:pt x="812800" y="1308752"/>
                  </a:lnTo>
                  <a:lnTo>
                    <a:pt x="0" y="130875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579060"/>
              <a:ext cx="558800" cy="6362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2052160">
            <a:off x="14993922" y="495911"/>
            <a:ext cx="6957961" cy="6268970"/>
            <a:chOff x="0" y="0"/>
            <a:chExt cx="1601157" cy="144260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-97751" y="945942"/>
            <a:ext cx="4845414" cy="10203667"/>
          </a:xfrm>
          <a:custGeom>
            <a:avLst/>
            <a:gdLst/>
            <a:ahLst/>
            <a:cxnLst/>
            <a:rect r="r" b="b" t="t" l="l"/>
            <a:pathLst>
              <a:path h="10203667" w="4845414">
                <a:moveTo>
                  <a:pt x="0" y="0"/>
                </a:moveTo>
                <a:lnTo>
                  <a:pt x="4845414" y="0"/>
                </a:lnTo>
                <a:lnTo>
                  <a:pt x="4845414" y="10203668"/>
                </a:lnTo>
                <a:lnTo>
                  <a:pt x="0" y="102036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08" r="0" b="-908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306704" y="1028700"/>
            <a:ext cx="4749970" cy="9593474"/>
          </a:xfrm>
          <a:custGeom>
            <a:avLst/>
            <a:gdLst/>
            <a:ahLst/>
            <a:cxnLst/>
            <a:rect r="r" b="b" t="t" l="l"/>
            <a:pathLst>
              <a:path h="9593474" w="4749970">
                <a:moveTo>
                  <a:pt x="0" y="0"/>
                </a:moveTo>
                <a:lnTo>
                  <a:pt x="4749970" y="0"/>
                </a:lnTo>
                <a:lnTo>
                  <a:pt x="4749970" y="9593474"/>
                </a:lnTo>
                <a:lnTo>
                  <a:pt x="0" y="95934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971" t="-1349" r="0" b="-2185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167156" y="2432695"/>
            <a:ext cx="4832796" cy="8027197"/>
          </a:xfrm>
          <a:custGeom>
            <a:avLst/>
            <a:gdLst/>
            <a:ahLst/>
            <a:cxnLst/>
            <a:rect r="r" b="b" t="t" l="l"/>
            <a:pathLst>
              <a:path h="8027197" w="4832796">
                <a:moveTo>
                  <a:pt x="0" y="0"/>
                </a:moveTo>
                <a:lnTo>
                  <a:pt x="4832796" y="0"/>
                </a:lnTo>
                <a:lnTo>
                  <a:pt x="4832796" y="8027196"/>
                </a:lnTo>
                <a:lnTo>
                  <a:pt x="0" y="802719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831" t="0" r="-3831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240791" y="216420"/>
            <a:ext cx="15396980" cy="81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4"/>
              </a:lnSpc>
            </a:pPr>
            <a:r>
              <a:rPr lang="en-US" sz="6383" spc="-31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Programação Motor</a:t>
            </a:r>
          </a:p>
        </p:txBody>
      </p:sp>
    </p:spTree>
  </p:cSld>
  <p:clrMapOvr>
    <a:masterClrMapping/>
  </p:clrMapOvr>
  <p:transition spd="fast">
    <p:wipe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60145">
            <a:off x="15454240" y="-625508"/>
            <a:ext cx="4563847" cy="11789087"/>
            <a:chOff x="0" y="0"/>
            <a:chExt cx="1202001" cy="3104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2001" cy="3104945"/>
            </a:xfrm>
            <a:custGeom>
              <a:avLst/>
              <a:gdLst/>
              <a:ahLst/>
              <a:cxnLst/>
              <a:rect r="r" b="b" t="t" l="l"/>
              <a:pathLst>
                <a:path h="3104945" w="1202001">
                  <a:moveTo>
                    <a:pt x="0" y="0"/>
                  </a:moveTo>
                  <a:lnTo>
                    <a:pt x="1202001" y="0"/>
                  </a:lnTo>
                  <a:lnTo>
                    <a:pt x="1202001" y="3104945"/>
                  </a:lnTo>
                  <a:lnTo>
                    <a:pt x="0" y="3104945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202001" cy="3133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66090" y="7056802"/>
            <a:ext cx="1725220" cy="6460397"/>
          </a:xfrm>
          <a:custGeom>
            <a:avLst/>
            <a:gdLst/>
            <a:ahLst/>
            <a:cxnLst/>
            <a:rect r="r" b="b" t="t" l="l"/>
            <a:pathLst>
              <a:path h="6460397" w="1725220">
                <a:moveTo>
                  <a:pt x="0" y="0"/>
                </a:moveTo>
                <a:lnTo>
                  <a:pt x="1725220" y="0"/>
                </a:lnTo>
                <a:lnTo>
                  <a:pt x="1725220" y="6460396"/>
                </a:lnTo>
                <a:lnTo>
                  <a:pt x="0" y="6460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4723349">
            <a:off x="12214455" y="-4162957"/>
            <a:ext cx="5570993" cy="8970288"/>
            <a:chOff x="0" y="0"/>
            <a:chExt cx="812800" cy="130875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1308752"/>
            </a:xfrm>
            <a:custGeom>
              <a:avLst/>
              <a:gdLst/>
              <a:ahLst/>
              <a:cxnLst/>
              <a:rect r="r" b="b" t="t" l="l"/>
              <a:pathLst>
                <a:path h="1308752" w="812800">
                  <a:moveTo>
                    <a:pt x="406400" y="0"/>
                  </a:moveTo>
                  <a:lnTo>
                    <a:pt x="812800" y="1308752"/>
                  </a:lnTo>
                  <a:lnTo>
                    <a:pt x="0" y="130875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579060"/>
              <a:ext cx="558800" cy="6362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2052160">
            <a:off x="14993922" y="495911"/>
            <a:ext cx="6957961" cy="6268970"/>
            <a:chOff x="0" y="0"/>
            <a:chExt cx="1601157" cy="144260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75491" y="871067"/>
            <a:ext cx="5601224" cy="9415933"/>
          </a:xfrm>
          <a:custGeom>
            <a:avLst/>
            <a:gdLst/>
            <a:ahLst/>
            <a:cxnLst/>
            <a:rect r="r" b="b" t="t" l="l"/>
            <a:pathLst>
              <a:path h="9415933" w="5601224">
                <a:moveTo>
                  <a:pt x="0" y="0"/>
                </a:moveTo>
                <a:lnTo>
                  <a:pt x="5601224" y="0"/>
                </a:lnTo>
                <a:lnTo>
                  <a:pt x="5601224" y="9415933"/>
                </a:lnTo>
                <a:lnTo>
                  <a:pt x="0" y="94159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7" t="0" r="-267" b="-2464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676715" y="1220307"/>
            <a:ext cx="4675823" cy="9066693"/>
          </a:xfrm>
          <a:custGeom>
            <a:avLst/>
            <a:gdLst/>
            <a:ahLst/>
            <a:cxnLst/>
            <a:rect r="r" b="b" t="t" l="l"/>
            <a:pathLst>
              <a:path h="9066693" w="4675823">
                <a:moveTo>
                  <a:pt x="0" y="0"/>
                </a:moveTo>
                <a:lnTo>
                  <a:pt x="4675823" y="0"/>
                </a:lnTo>
                <a:lnTo>
                  <a:pt x="4675823" y="9066693"/>
                </a:lnTo>
                <a:lnTo>
                  <a:pt x="0" y="90666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352538" y="1028700"/>
            <a:ext cx="5790268" cy="9253000"/>
          </a:xfrm>
          <a:custGeom>
            <a:avLst/>
            <a:gdLst/>
            <a:ahLst/>
            <a:cxnLst/>
            <a:rect r="r" b="b" t="t" l="l"/>
            <a:pathLst>
              <a:path h="9253000" w="5790268">
                <a:moveTo>
                  <a:pt x="0" y="0"/>
                </a:moveTo>
                <a:lnTo>
                  <a:pt x="5790268" y="0"/>
                </a:lnTo>
                <a:lnTo>
                  <a:pt x="5790268" y="9253000"/>
                </a:lnTo>
                <a:lnTo>
                  <a:pt x="0" y="9253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34" t="0" r="-134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546250" y="216420"/>
            <a:ext cx="15396980" cy="81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4"/>
              </a:lnSpc>
            </a:pPr>
            <a:r>
              <a:rPr lang="en-US" sz="6383" spc="-31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Programação Interface</a:t>
            </a:r>
          </a:p>
        </p:txBody>
      </p:sp>
    </p:spTree>
  </p:cSld>
  <p:clrMapOvr>
    <a:masterClrMapping/>
  </p:clrMapOvr>
  <p:transition spd="fast">
    <p:wipe dir="u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60145">
            <a:off x="15454240" y="-625508"/>
            <a:ext cx="4563847" cy="11789087"/>
            <a:chOff x="0" y="0"/>
            <a:chExt cx="1202001" cy="3104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2001" cy="3104945"/>
            </a:xfrm>
            <a:custGeom>
              <a:avLst/>
              <a:gdLst/>
              <a:ahLst/>
              <a:cxnLst/>
              <a:rect r="r" b="b" t="t" l="l"/>
              <a:pathLst>
                <a:path h="3104945" w="1202001">
                  <a:moveTo>
                    <a:pt x="0" y="0"/>
                  </a:moveTo>
                  <a:lnTo>
                    <a:pt x="1202001" y="0"/>
                  </a:lnTo>
                  <a:lnTo>
                    <a:pt x="1202001" y="3104945"/>
                  </a:lnTo>
                  <a:lnTo>
                    <a:pt x="0" y="3104945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202001" cy="3133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66090" y="7056802"/>
            <a:ext cx="1725220" cy="6460397"/>
          </a:xfrm>
          <a:custGeom>
            <a:avLst/>
            <a:gdLst/>
            <a:ahLst/>
            <a:cxnLst/>
            <a:rect r="r" b="b" t="t" l="l"/>
            <a:pathLst>
              <a:path h="6460397" w="1725220">
                <a:moveTo>
                  <a:pt x="0" y="0"/>
                </a:moveTo>
                <a:lnTo>
                  <a:pt x="1725220" y="0"/>
                </a:lnTo>
                <a:lnTo>
                  <a:pt x="1725220" y="6460396"/>
                </a:lnTo>
                <a:lnTo>
                  <a:pt x="0" y="6460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4723349">
            <a:off x="12214455" y="-4162957"/>
            <a:ext cx="5570993" cy="8970288"/>
            <a:chOff x="0" y="0"/>
            <a:chExt cx="812800" cy="130875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1308752"/>
            </a:xfrm>
            <a:custGeom>
              <a:avLst/>
              <a:gdLst/>
              <a:ahLst/>
              <a:cxnLst/>
              <a:rect r="r" b="b" t="t" l="l"/>
              <a:pathLst>
                <a:path h="1308752" w="812800">
                  <a:moveTo>
                    <a:pt x="406400" y="0"/>
                  </a:moveTo>
                  <a:lnTo>
                    <a:pt x="812800" y="1308752"/>
                  </a:lnTo>
                  <a:lnTo>
                    <a:pt x="0" y="130875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579060"/>
              <a:ext cx="558800" cy="6362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2052160">
            <a:off x="14993922" y="495911"/>
            <a:ext cx="6957961" cy="6268970"/>
            <a:chOff x="0" y="0"/>
            <a:chExt cx="1601157" cy="144260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0" y="1587671"/>
            <a:ext cx="5776898" cy="8699329"/>
          </a:xfrm>
          <a:custGeom>
            <a:avLst/>
            <a:gdLst/>
            <a:ahLst/>
            <a:cxnLst/>
            <a:rect r="r" b="b" t="t" l="l"/>
            <a:pathLst>
              <a:path h="8699329" w="5776898">
                <a:moveTo>
                  <a:pt x="0" y="0"/>
                </a:moveTo>
                <a:lnTo>
                  <a:pt x="5776898" y="0"/>
                </a:lnTo>
                <a:lnTo>
                  <a:pt x="5776898" y="8699329"/>
                </a:lnTo>
                <a:lnTo>
                  <a:pt x="0" y="86993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6300639" y="1587671"/>
            <a:ext cx="4624506" cy="8699329"/>
          </a:xfrm>
          <a:custGeom>
            <a:avLst/>
            <a:gdLst/>
            <a:ahLst/>
            <a:cxnLst/>
            <a:rect r="r" b="b" t="t" l="l"/>
            <a:pathLst>
              <a:path h="8699329" w="4624506">
                <a:moveTo>
                  <a:pt x="0" y="0"/>
                </a:moveTo>
                <a:lnTo>
                  <a:pt x="4624506" y="0"/>
                </a:lnTo>
                <a:lnTo>
                  <a:pt x="4624506" y="8699329"/>
                </a:lnTo>
                <a:lnTo>
                  <a:pt x="0" y="86993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762851" y="2473226"/>
            <a:ext cx="5455837" cy="7446379"/>
          </a:xfrm>
          <a:custGeom>
            <a:avLst/>
            <a:gdLst/>
            <a:ahLst/>
            <a:cxnLst/>
            <a:rect r="r" b="b" t="t" l="l"/>
            <a:pathLst>
              <a:path h="7446379" w="5455837">
                <a:moveTo>
                  <a:pt x="0" y="0"/>
                </a:moveTo>
                <a:lnTo>
                  <a:pt x="5455837" y="0"/>
                </a:lnTo>
                <a:lnTo>
                  <a:pt x="5455837" y="7446380"/>
                </a:lnTo>
                <a:lnTo>
                  <a:pt x="0" y="74463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647" t="-292" r="-2647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546250" y="216420"/>
            <a:ext cx="15396980" cy="81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4"/>
              </a:lnSpc>
            </a:pPr>
            <a:r>
              <a:rPr lang="en-US" sz="6383" spc="-31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Programação Interface</a:t>
            </a:r>
          </a:p>
        </p:txBody>
      </p:sp>
    </p:spTree>
  </p:cSld>
  <p:clrMapOvr>
    <a:masterClrMapping/>
  </p:clrMapOvr>
  <p:transition spd="fast">
    <p:wipe dir="r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60145">
            <a:off x="15454240" y="-625508"/>
            <a:ext cx="4563847" cy="11789087"/>
            <a:chOff x="0" y="0"/>
            <a:chExt cx="1202001" cy="3104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02001" cy="3104945"/>
            </a:xfrm>
            <a:custGeom>
              <a:avLst/>
              <a:gdLst/>
              <a:ahLst/>
              <a:cxnLst/>
              <a:rect r="r" b="b" t="t" l="l"/>
              <a:pathLst>
                <a:path h="3104945" w="1202001">
                  <a:moveTo>
                    <a:pt x="0" y="0"/>
                  </a:moveTo>
                  <a:lnTo>
                    <a:pt x="1202001" y="0"/>
                  </a:lnTo>
                  <a:lnTo>
                    <a:pt x="1202001" y="3104945"/>
                  </a:lnTo>
                  <a:lnTo>
                    <a:pt x="0" y="3104945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202001" cy="3133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166090" y="7056802"/>
            <a:ext cx="1725220" cy="6460397"/>
          </a:xfrm>
          <a:custGeom>
            <a:avLst/>
            <a:gdLst/>
            <a:ahLst/>
            <a:cxnLst/>
            <a:rect r="r" b="b" t="t" l="l"/>
            <a:pathLst>
              <a:path h="6460397" w="1725220">
                <a:moveTo>
                  <a:pt x="0" y="0"/>
                </a:moveTo>
                <a:lnTo>
                  <a:pt x="1725220" y="0"/>
                </a:lnTo>
                <a:lnTo>
                  <a:pt x="1725220" y="6460396"/>
                </a:lnTo>
                <a:lnTo>
                  <a:pt x="0" y="6460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4723349">
            <a:off x="12214455" y="-4162957"/>
            <a:ext cx="5570993" cy="8970288"/>
            <a:chOff x="0" y="0"/>
            <a:chExt cx="812800" cy="130875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1308752"/>
            </a:xfrm>
            <a:custGeom>
              <a:avLst/>
              <a:gdLst/>
              <a:ahLst/>
              <a:cxnLst/>
              <a:rect r="r" b="b" t="t" l="l"/>
              <a:pathLst>
                <a:path h="1308752" w="812800">
                  <a:moveTo>
                    <a:pt x="406400" y="0"/>
                  </a:moveTo>
                  <a:lnTo>
                    <a:pt x="812800" y="1308752"/>
                  </a:lnTo>
                  <a:lnTo>
                    <a:pt x="0" y="130875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579060"/>
              <a:ext cx="558800" cy="6362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2052160">
            <a:off x="14993922" y="495911"/>
            <a:ext cx="6957961" cy="6268970"/>
            <a:chOff x="0" y="0"/>
            <a:chExt cx="1601157" cy="144260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01157" cy="1442607"/>
            </a:xfrm>
            <a:custGeom>
              <a:avLst/>
              <a:gdLst/>
              <a:ahLst/>
              <a:cxnLst/>
              <a:rect r="r" b="b" t="t" l="l"/>
              <a:pathLst>
                <a:path h="1442607" w="1601157">
                  <a:moveTo>
                    <a:pt x="800579" y="0"/>
                  </a:moveTo>
                  <a:lnTo>
                    <a:pt x="1601157" y="1442607"/>
                  </a:lnTo>
                  <a:lnTo>
                    <a:pt x="0" y="1442607"/>
                  </a:lnTo>
                  <a:lnTo>
                    <a:pt x="800579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250181" y="641207"/>
              <a:ext cx="1100796" cy="6983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22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0" y="1028700"/>
            <a:ext cx="4410705" cy="9258300"/>
          </a:xfrm>
          <a:custGeom>
            <a:avLst/>
            <a:gdLst/>
            <a:ahLst/>
            <a:cxnLst/>
            <a:rect r="r" b="b" t="t" l="l"/>
            <a:pathLst>
              <a:path h="9258300" w="4410705">
                <a:moveTo>
                  <a:pt x="0" y="0"/>
                </a:moveTo>
                <a:lnTo>
                  <a:pt x="4410705" y="0"/>
                </a:lnTo>
                <a:lnTo>
                  <a:pt x="4410705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296" t="0" r="-3296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4800004" y="1028700"/>
            <a:ext cx="4743377" cy="9168899"/>
          </a:xfrm>
          <a:custGeom>
            <a:avLst/>
            <a:gdLst/>
            <a:ahLst/>
            <a:cxnLst/>
            <a:rect r="r" b="b" t="t" l="l"/>
            <a:pathLst>
              <a:path h="9168899" w="4743377">
                <a:moveTo>
                  <a:pt x="0" y="0"/>
                </a:moveTo>
                <a:lnTo>
                  <a:pt x="4743377" y="0"/>
                </a:lnTo>
                <a:lnTo>
                  <a:pt x="4743377" y="9168899"/>
                </a:lnTo>
                <a:lnTo>
                  <a:pt x="0" y="91688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543381" y="2968097"/>
            <a:ext cx="6986258" cy="5880254"/>
          </a:xfrm>
          <a:custGeom>
            <a:avLst/>
            <a:gdLst/>
            <a:ahLst/>
            <a:cxnLst/>
            <a:rect r="r" b="b" t="t" l="l"/>
            <a:pathLst>
              <a:path h="5880254" w="6986258">
                <a:moveTo>
                  <a:pt x="0" y="0"/>
                </a:moveTo>
                <a:lnTo>
                  <a:pt x="6986258" y="0"/>
                </a:lnTo>
                <a:lnTo>
                  <a:pt x="6986258" y="5880254"/>
                </a:lnTo>
                <a:lnTo>
                  <a:pt x="0" y="58802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8138881" y="216420"/>
            <a:ext cx="15396980" cy="812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4"/>
              </a:lnSpc>
            </a:pPr>
            <a:r>
              <a:rPr lang="en-US" sz="6383" spc="-319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Programação Interface</a:t>
            </a:r>
          </a:p>
        </p:txBody>
      </p:sp>
    </p:spTree>
  </p:cSld>
  <p:clrMapOvr>
    <a:masterClrMapping/>
  </p:clrMapOvr>
  <p:transition spd="fast">
    <p:wipe dir="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DAG1HGOMoNY</dc:identifier>
  <dcterms:modified xsi:type="dcterms:W3CDTF">2011-08-01T06:04:30Z</dcterms:modified>
  <cp:revision>1</cp:revision>
  <dc:title>Sprint 2</dc:title>
</cp:coreProperties>
</file>

<file path=docProps/thumbnail.jpeg>
</file>